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1" clrIdx="0">
    <p:extLst>
      <p:ext uri="{19B8F6BF-5375-455C-9EA6-DF929625EA0E}">
        <p15:presenceInfo xmlns:p15="http://schemas.microsoft.com/office/powerpoint/2012/main" userId="ed6715c9ebc403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97" autoAdjust="0"/>
    <p:restoredTop sz="94660"/>
  </p:normalViewPr>
  <p:slideViewPr>
    <p:cSldViewPr snapToGrid="0">
      <p:cViewPr>
        <p:scale>
          <a:sx n="208" d="100"/>
          <a:sy n="208" d="100"/>
        </p:scale>
        <p:origin x="-568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0332-3C66-4EBC-AFE5-8345BA8CC351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518E7-27F9-4B0F-B472-AE8DC9EF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06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72042-6E6C-CC4C-0801-A47D71C6B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CB772B-96A3-7449-85B7-B6401D46C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B91C35-0210-DB6E-7556-96B1416A0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790E1E-9E87-EC03-837B-EE41C87E0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18E7-27F9-4B0F-B472-AE8DC9EF02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7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04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2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6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53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95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34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2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4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6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7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1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DC1C0-5EEC-433C-97EC-CA98F3EBFCD4}" type="datetimeFigureOut">
              <a:rPr lang="ko-KR" altLang="en-US" smtClean="0"/>
              <a:t>2024. 11. 22.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A7435-D321-4244-B8E6-453802C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41DC4-5B03-2572-9E86-104C05002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708B8E-736A-3560-CCD2-7BCB85379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2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531C0-286C-C5F9-AFC2-AE483A90A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A2C65A-53DF-B502-68CF-6F34FC03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87676-C811-5117-33E1-4E9069A13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21FE9A-F314-201E-67D3-102085B2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6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05EE-C730-F222-0B54-18AD01CAD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4FB6CA-B34C-3712-FFCB-275DAD29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1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D9EDD-B3DE-FA8C-C080-ECB7D4FB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0F60B7-1D12-963D-F4FD-88E59531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6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B7CE6-39F1-EA1A-8945-126FA1E44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73EE25-F639-3247-55CF-9792B667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40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97349-E914-9D39-40DE-99B305D1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E73577-A466-FBD5-AB01-E6696CC8A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6189-C5D0-4474-01B8-9013FC72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BD6DC7-F9E9-9CA9-8DF5-B7864859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AFAC1-3F9E-A097-49A0-1C8B70E0D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D07F02-A943-9085-959B-89E4C0C0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6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E50AC-A725-A167-15E0-D4279D92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C7ACFD-38B8-4188-2481-6F228226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8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C82F0-4F67-A82A-5347-2D7859E7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96CBE2-32DA-F535-0318-8513A762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1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541B21-EEF7-F8B6-33B5-943CFCEE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A94F0A-4A59-FF44-3E89-07A79E61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84" y="111510"/>
            <a:ext cx="5545873" cy="4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0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C1C6C-2F4E-5950-A517-55DF67B91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DCA089-CF8A-43F3-3C42-2CE703AA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6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F80CC-2AC2-5792-8484-236CC4BA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FB305F-3AE5-B395-988E-4CDE0BA3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65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32C1-3204-C02D-45DB-8A8C4B08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89AB10-64BF-9702-CEF4-E10BCF29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00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5592D-5273-D0AF-B2D6-6B461762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89AA46-0F7A-5B8E-A035-B99B877F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66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D542-9D19-2B7E-D52B-25430736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FCAE89-040A-B489-D550-70A83DAD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71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E230E-35C7-7B84-E8EC-D8DA07CB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1770CB-97F8-4D76-ED16-E33E64A5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89364" cy="70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98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68ED7-EDFB-2EE3-5A1D-F30FC148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BCFF47-E9A7-4D0A-08CB-9F45BE5A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22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B599F-A45E-4C20-5874-E102B1DBD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6DE424-A819-28C5-A168-2D84D33C2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93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77053-1300-F23D-5E86-AB282AC4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DEC441-002A-43C3-884F-482B77BC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76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501FC-FC8C-4CC7-AA8F-6B684C41C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6CA970-9A7F-1C77-47CE-DBB3791A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2A7DA-1A1F-9983-36F5-3FA7B7E94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B437F1-83F8-AB34-D62F-1BD53C41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09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911-6D1D-906B-4675-959D34A3E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CF8F57-5288-BEF4-967C-BCE8AC79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76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6A4BE-2011-D909-6A85-3A7FCB77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10A9EE-9A1D-0B91-8989-1A84D8FA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1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C6A55-51A6-0820-8651-17EA14B2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A8F8C2-6F04-D1B6-F79F-7A777AC8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66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8501-6861-B79B-BCEE-0AF8234B6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09A3BB-E4AF-7584-64E0-91ED4915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40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8CBBA-C604-CE30-6711-01DE519BE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2240B6-6055-633A-1621-FF313776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42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07813-2510-0CA8-1D6E-06E71E5FE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D5328F-1B8D-6478-A08D-4DDC9B39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캡스톤1">
            <a:hlinkClick r:id="" action="ppaction://media"/>
            <a:extLst>
              <a:ext uri="{FF2B5EF4-FFF2-40B4-BE49-F238E27FC236}">
                <a16:creationId xmlns:a16="http://schemas.microsoft.com/office/drawing/2014/main" id="{A1DB3027-EAC1-CE8B-95E7-5F2DECB59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6305" y="1361439"/>
            <a:ext cx="2407375" cy="5004898"/>
          </a:xfrm>
          <a:prstGeom prst="roundRect">
            <a:avLst>
              <a:gd name="adj" fmla="val 14328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4729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8EAAA-A881-2F9C-EAC3-B9E07DD29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F063E2-2B36-FEBB-F03E-38A7A4B81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캡스톤2">
            <a:hlinkClick r:id="" action="ppaction://media"/>
            <a:extLst>
              <a:ext uri="{FF2B5EF4-FFF2-40B4-BE49-F238E27FC236}">
                <a16:creationId xmlns:a16="http://schemas.microsoft.com/office/drawing/2014/main" id="{8EEC12EF-6D82-E082-422C-21AFDAD79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3372" y="1334527"/>
            <a:ext cx="2571947" cy="5250028"/>
          </a:xfrm>
          <a:prstGeom prst="roundRect">
            <a:avLst>
              <a:gd name="adj" fmla="val 16422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5334842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3FAB5-BE68-6F7D-FBCF-3597AC63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F24EF-260A-730E-30AC-AE096999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50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1C30D-D737-D450-E33C-806E8EA54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5EB73D-5780-8689-7A91-62EA693F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98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BFDC-F0D7-A415-D8E3-42C22A4F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726D40-8AE4-7404-A727-BECA3AC8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6DF9B-3513-B955-A16C-37E55F693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AC9A85-BAD6-898F-5816-99A732B9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0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548E7-17A0-5E9A-21B7-4A50DE888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925043-3D92-99B3-AF9B-7FEDF213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5280-E4CB-1FAC-1ADA-162886210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C335A3-EB82-4A06-A1DD-6C93CC62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60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D2EBD-9C51-F1C8-8249-AE47BBE0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277F83-9B91-1ADF-81B2-A9400209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80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CFC18-5FB5-6D8F-DC20-C4705683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A4013A-ED91-B529-B5A8-12DB5BDA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67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BDE6-19F2-86FD-5F93-F54C9A92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E2207A-1EFE-8B17-4670-9662B94D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70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A62C-69CB-7CE4-B80A-D594AD68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F282A2-C2F0-3682-8230-CF9C9C18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42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70797-5398-A183-22AC-273D70AAB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CDFC7A-5BB4-2197-25D3-3F78CEE0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13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ECF5D-7C52-18B1-DD01-F00B41EC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CB910D-7D6D-6467-A0AF-C64AE2D3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5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C1888-BBB7-0310-E644-8453C7DA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85E928-BAAD-C09B-8892-E3AF58BC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03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03355-5DD4-E890-49BE-8FD56AA3C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963A8-AB06-1D22-4C5E-AF84C114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276D8-62D6-4A3E-42C7-E5ED5EB26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323961-7003-B5B5-0312-C8C353461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49DAD-C92D-CFC0-0D13-65B85D44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93F49C-AA4E-BF00-5A72-B36A156D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97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9D5C5-25A6-50D4-D01C-FA695B2E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2931A1-7B6D-C7C4-1C67-7FD6D79B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0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2A712-6978-8529-407C-B22C22A8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22BB2F-8180-FF81-9442-A60D4B05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74E0F-EFC6-41C3-F8E7-F3842FD6A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583161-EA11-4025-81B8-C5DA15C2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D9698-DA4F-9AAF-D86F-F9E431EE1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CCB415-67D6-9898-E9A2-42FA403E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3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8014-78E9-199A-130B-905BFB3D4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A16D27-1962-A6FD-81A3-083F1870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3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</Words>
  <Application>Microsoft Macintosh PowerPoint</Application>
  <PresentationFormat>와이드스크린</PresentationFormat>
  <Paragraphs>1</Paragraphs>
  <Slides>51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Minsoo Kim</cp:lastModifiedBy>
  <cp:revision>84</cp:revision>
  <dcterms:created xsi:type="dcterms:W3CDTF">2024-10-23T09:52:15Z</dcterms:created>
  <dcterms:modified xsi:type="dcterms:W3CDTF">2024-11-22T00:54:54Z</dcterms:modified>
</cp:coreProperties>
</file>